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57" r:id="rId3"/>
    <p:sldId id="260" r:id="rId4"/>
    <p:sldId id="258" r:id="rId5"/>
    <p:sldId id="264" r:id="rId6"/>
    <p:sldId id="259" r:id="rId7"/>
    <p:sldId id="263" r:id="rId8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9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2830225"/>
            <a:ext cx="12192000" cy="1321671"/>
          </a:xfrm>
          <a:prstGeom prst="rect">
            <a:avLst/>
          </a:prstGeom>
          <a:solidFill>
            <a:schemeClr val="tx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216000" bIns="0" rtlCol="0" anchor="ctr" anchorCtr="0"/>
          <a:lstStyle/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工单编号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/020401</a:t>
            </a:r>
          </a:p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服务器日常巡检</a:t>
            </a:r>
          </a:p>
          <a:p>
            <a:pPr algn="ctr"/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66815" y="1231607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智慧机房建设与维护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25305" y="4952987"/>
            <a:ext cx="10541390" cy="458908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b="1" kern="100" dirty="0">
                <a:solidFill>
                  <a:schemeClr val="bg1"/>
                </a:solidFill>
                <a:effectLst/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b="1" kern="100" dirty="0">
                <a:solidFill>
                  <a:schemeClr val="bg1"/>
                </a:solidFill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查看设备运行状态（日常巡检）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7" name="任意多边形 4"/>
          <p:cNvSpPr>
            <a:spLocks noGrp="1"/>
          </p:cNvSpPr>
          <p:nvPr/>
        </p:nvSpPr>
        <p:spPr>
          <a:xfrm>
            <a:off x="0" y="146685"/>
            <a:ext cx="923671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服务器日常巡检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查看设备运行状态（日常巡检）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519114" y="170697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环境要求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形 8" descr="创意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19987" y="1853262"/>
            <a:ext cx="633506" cy="63350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834640" y="3194685"/>
            <a:ext cx="5990590" cy="1568450"/>
          </a:xfrm>
          <a:prstGeom prst="rect">
            <a:avLst/>
          </a:prstGeom>
          <a:noFill/>
        </p:spPr>
        <p:txBody>
          <a:bodyPr wrap="square" numCol="2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1、网线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2、笔记本电脑1台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3、模块化机房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2619" y="1862553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工单介绍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786380" y="3429000"/>
            <a:ext cx="6294120" cy="1568450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1.服务器日常维护基本原则</a:t>
            </a:r>
          </a:p>
          <a:p>
            <a:pPr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2.查看服务器监控指示灯</a:t>
            </a:r>
          </a:p>
          <a:p>
            <a:pPr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3.通过HDM查看服务器基本状态及信息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634" y="1985342"/>
            <a:ext cx="633600" cy="633600"/>
          </a:xfrm>
          <a:prstGeom prst="rect">
            <a:avLst/>
          </a:prstGeom>
        </p:spPr>
      </p:pic>
      <p:sp>
        <p:nvSpPr>
          <p:cNvPr id="4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923671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服务器日常巡检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查看设备运行状态（日常巡检）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2619" y="1978123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技能目标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863850" y="3540760"/>
            <a:ext cx="6466205" cy="1568450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1.能通过HDM web界面查看服务基本状态；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2.能进行服务器日常巡检的基本操作；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3.能进行服务器维护日志的搜集与整理；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634" y="2100912"/>
            <a:ext cx="633600" cy="633600"/>
          </a:xfrm>
          <a:prstGeom prst="rect">
            <a:avLst/>
          </a:prstGeom>
        </p:spPr>
      </p:pic>
      <p:sp>
        <p:nvSpPr>
          <p:cNvPr id="7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923671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服务器日常巡检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查看设备运行状态（日常巡检）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758509" y="160791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执行步骤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95649" y="1715223"/>
            <a:ext cx="633600" cy="633600"/>
          </a:xfrm>
          <a:prstGeom prst="rect">
            <a:avLst/>
          </a:prstGeom>
        </p:spPr>
      </p:pic>
      <p:sp>
        <p:nvSpPr>
          <p:cNvPr id="4" name="矩形: 圆角 3"/>
          <p:cNvSpPr/>
          <p:nvPr/>
        </p:nvSpPr>
        <p:spPr>
          <a:xfrm>
            <a:off x="3596005" y="2951480"/>
            <a:ext cx="4801870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（一）维护基本原则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3599180" y="4988560"/>
            <a:ext cx="479869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（三）通过HDM查看服务器基本状态及信息</a:t>
            </a:r>
          </a:p>
        </p:txBody>
      </p:sp>
      <p:sp>
        <p:nvSpPr>
          <p:cNvPr id="12" name="矩形: 圆角 11"/>
          <p:cNvSpPr/>
          <p:nvPr/>
        </p:nvSpPr>
        <p:spPr>
          <a:xfrm>
            <a:off x="3596005" y="3970020"/>
            <a:ext cx="479869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（二）查看服务器监控指示灯</a:t>
            </a:r>
          </a:p>
        </p:txBody>
      </p:sp>
      <p:sp>
        <p:nvSpPr>
          <p:cNvPr id="7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923671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服务器日常巡检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查看设备运行状态（日常巡检）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389314" y="3581498"/>
            <a:ext cx="18669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再见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55714" y="3886923"/>
            <a:ext cx="633600" cy="6336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18693652-e8e4-4234-aac5-18714164495f"/>
  <p:tag name="COMMONDATA" val="eyJoZGlkIjoiYTU3MjAzOGI1ZWM1NjI3YTE0MjIzZDIwNTMwM2NhZjE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429</Words>
  <Application>Microsoft Office PowerPoint</Application>
  <PresentationFormat>宽屏</PresentationFormat>
  <Paragraphs>25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等线</vt:lpstr>
      <vt:lpstr>等线 Light</vt:lpstr>
      <vt:lpstr>方正姚体</vt:lpstr>
      <vt:lpstr>宋体</vt:lpstr>
      <vt:lpstr>微软雅黑</vt:lpstr>
      <vt:lpstr>Arial</vt:lpstr>
      <vt:lpstr>Times New Roman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HU ROBIN</dc:creator>
  <cp:lastModifiedBy>ROBIN HU</cp:lastModifiedBy>
  <cp:revision>77</cp:revision>
  <dcterms:created xsi:type="dcterms:W3CDTF">2023-01-16T15:07:00Z</dcterms:created>
  <dcterms:modified xsi:type="dcterms:W3CDTF">2025-08-30T13:48:10Z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7A68ABCB79AD40D1974FD2F74821737A</vt:lpwstr>
  </property>
  <property fmtid="{D5CDD505-2E9C-101B-9397-08002B2CF9AE}" pid="3" name="KSOProductBuildVer">
    <vt:lpwstr>2052-11.1.0.13703</vt:lpwstr>
  </property>
</Properties>
</file>